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317" r:id="rId2"/>
    <p:sldId id="318" r:id="rId3"/>
    <p:sldId id="319" r:id="rId4"/>
    <p:sldId id="357" r:id="rId5"/>
    <p:sldId id="365" r:id="rId6"/>
    <p:sldId id="360" r:id="rId7"/>
    <p:sldId id="371" r:id="rId8"/>
    <p:sldId id="361" r:id="rId9"/>
    <p:sldId id="362" r:id="rId10"/>
    <p:sldId id="372" r:id="rId11"/>
    <p:sldId id="320" r:id="rId12"/>
    <p:sldId id="321" r:id="rId13"/>
    <p:sldId id="367" r:id="rId14"/>
    <p:sldId id="368" r:id="rId15"/>
    <p:sldId id="328" r:id="rId16"/>
    <p:sldId id="329" r:id="rId17"/>
    <p:sldId id="335" r:id="rId18"/>
    <p:sldId id="336" r:id="rId19"/>
    <p:sldId id="375" r:id="rId20"/>
    <p:sldId id="364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899F71-68B5-4652-AF69-F5175E6D530A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1F5BC2-6C67-4ECF-831C-F14AE577A1C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2900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791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5531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9968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5961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6598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4436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8303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993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730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2166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562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78F7-BCA1-4620-A8BA-5FC99726C911}" type="datetimeFigureOut">
              <a:rPr lang="ar-SA" smtClean="0"/>
              <a:pPr/>
              <a:t>14/07/1441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EF83-2622-4C08-8B77-E26CA78958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050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systematic treatment of STS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b="1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Arial" pitchFamily="34" charset="0"/>
              </a:rPr>
              <a:t>Dr</a:t>
            </a:r>
            <a:r>
              <a:rPr lang="en-US" sz="3800" b="1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3800" b="1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Arial" pitchFamily="34" charset="0"/>
              </a:rPr>
              <a:t>Nidal</a:t>
            </a:r>
            <a:r>
              <a:rPr lang="en-US" sz="3800" b="1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itchFamily="34" charset="0"/>
              </a:rPr>
              <a:t> KHEDER</a:t>
            </a:r>
          </a:p>
          <a:p>
            <a:r>
              <a:rPr lang="en-US" dirty="0" smtClean="0"/>
              <a:t>Head of </a:t>
            </a:r>
            <a:r>
              <a:rPr lang="en-US" dirty="0" err="1" smtClean="0"/>
              <a:t>departement</a:t>
            </a:r>
            <a:r>
              <a:rPr lang="en-US" dirty="0" smtClean="0"/>
              <a:t> of oncology</a:t>
            </a:r>
          </a:p>
          <a:p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alnafis</a:t>
            </a:r>
            <a:r>
              <a:rPr lang="en-US" dirty="0" smtClean="0"/>
              <a:t> Hospital – Damascus</a:t>
            </a:r>
          </a:p>
          <a:p>
            <a:r>
              <a:rPr lang="en-US" dirty="0" smtClean="0"/>
              <a:t>05-03-2020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6785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Management in advanced disease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199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760640"/>
          </a:xfrm>
        </p:spPr>
      </p:pic>
    </p:spTree>
    <p:extLst>
      <p:ext uri="{BB962C8B-B14F-4D97-AF65-F5344CB8AC3E}">
        <p14:creationId xmlns:p14="http://schemas.microsoft.com/office/powerpoint/2010/main" xmlns="" val="35305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</p:spPr>
      </p:pic>
    </p:spTree>
    <p:extLst>
      <p:ext uri="{BB962C8B-B14F-4D97-AF65-F5344CB8AC3E}">
        <p14:creationId xmlns:p14="http://schemas.microsoft.com/office/powerpoint/2010/main" xmlns="" val="22164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92688"/>
          </a:xfrm>
        </p:spPr>
      </p:pic>
    </p:spTree>
    <p:extLst>
      <p:ext uri="{BB962C8B-B14F-4D97-AF65-F5344CB8AC3E}">
        <p14:creationId xmlns:p14="http://schemas.microsoft.com/office/powerpoint/2010/main" xmlns="" val="22969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92688"/>
          </a:xfrm>
        </p:spPr>
      </p:pic>
    </p:spTree>
    <p:extLst>
      <p:ext uri="{BB962C8B-B14F-4D97-AF65-F5344CB8AC3E}">
        <p14:creationId xmlns:p14="http://schemas.microsoft.com/office/powerpoint/2010/main" xmlns="" val="14727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20680"/>
          </a:xfrm>
        </p:spPr>
      </p:pic>
    </p:spTree>
    <p:extLst>
      <p:ext uri="{BB962C8B-B14F-4D97-AF65-F5344CB8AC3E}">
        <p14:creationId xmlns:p14="http://schemas.microsoft.com/office/powerpoint/2010/main" xmlns="" val="16818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20680"/>
          </a:xfrm>
        </p:spPr>
      </p:pic>
    </p:spTree>
    <p:extLst>
      <p:ext uri="{BB962C8B-B14F-4D97-AF65-F5344CB8AC3E}">
        <p14:creationId xmlns:p14="http://schemas.microsoft.com/office/powerpoint/2010/main" xmlns="" val="12912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3762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8928992" cy="3600400"/>
          </a:xfrm>
        </p:spPr>
      </p:pic>
    </p:spTree>
    <p:extLst>
      <p:ext uri="{BB962C8B-B14F-4D97-AF65-F5344CB8AC3E}">
        <p14:creationId xmlns:p14="http://schemas.microsoft.com/office/powerpoint/2010/main" xmlns="" val="22382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20680"/>
          </a:xfrm>
        </p:spPr>
      </p:pic>
    </p:spTree>
    <p:extLst>
      <p:ext uri="{BB962C8B-B14F-4D97-AF65-F5344CB8AC3E}">
        <p14:creationId xmlns:p14="http://schemas.microsoft.com/office/powerpoint/2010/main" xmlns="" val="38747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Rare</a:t>
            </a:r>
          </a:p>
          <a:p>
            <a:pPr marL="0" indent="0" algn="l" rtl="0">
              <a:buNone/>
            </a:pPr>
            <a:r>
              <a:rPr lang="en-US" sz="2400" dirty="0" smtClean="0"/>
              <a:t> heterogeneous (more than 80 subtype) </a:t>
            </a:r>
          </a:p>
          <a:p>
            <a:pPr marL="0" indent="0" algn="l" rtl="0">
              <a:buNone/>
            </a:pPr>
            <a:r>
              <a:rPr lang="en-US" sz="2400" dirty="0" smtClean="0"/>
              <a:t>localized disease  MDT ..surgery +\- RT +\- CT . 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Advanced disease : first line … </a:t>
            </a:r>
            <a:r>
              <a:rPr lang="en-US" sz="2400" dirty="0" err="1" smtClean="0"/>
              <a:t>Doxorubucin</a:t>
            </a:r>
            <a:r>
              <a:rPr lang="en-US" sz="2400" dirty="0" smtClean="0"/>
              <a:t> +\-</a:t>
            </a:r>
            <a:r>
              <a:rPr lang="en-US" sz="2400" dirty="0" err="1"/>
              <a:t>I</a:t>
            </a:r>
            <a:r>
              <a:rPr lang="en-US" sz="2400" dirty="0" err="1" smtClean="0"/>
              <a:t>fosfomide</a:t>
            </a:r>
            <a:r>
              <a:rPr lang="en-US" sz="2400" dirty="0" smtClean="0"/>
              <a:t> ….second line and beyond …</a:t>
            </a:r>
            <a:r>
              <a:rPr lang="en-US" sz="2400" dirty="0" err="1" smtClean="0"/>
              <a:t>Taxanes</a:t>
            </a:r>
            <a:r>
              <a:rPr lang="en-US" sz="2400" dirty="0" smtClean="0"/>
              <a:t> …GMS ….</a:t>
            </a:r>
            <a:r>
              <a:rPr lang="en-US" sz="2400" dirty="0" err="1" smtClean="0"/>
              <a:t>Dacarbazine</a:t>
            </a:r>
            <a:r>
              <a:rPr lang="en-US" sz="2400" dirty="0" smtClean="0"/>
              <a:t> … </a:t>
            </a:r>
            <a:r>
              <a:rPr lang="en-US" sz="2400" dirty="0" err="1"/>
              <a:t>T</a:t>
            </a:r>
            <a:r>
              <a:rPr lang="en-US" sz="2400" dirty="0" err="1" smtClean="0"/>
              <a:t>rabectedine</a:t>
            </a:r>
            <a:r>
              <a:rPr lang="en-US" sz="2400" dirty="0" smtClean="0"/>
              <a:t>  (LMS &amp; LPS ) , …. </a:t>
            </a:r>
            <a:r>
              <a:rPr lang="en-US" sz="2400" dirty="0" err="1" smtClean="0"/>
              <a:t>Eribulin</a:t>
            </a:r>
            <a:r>
              <a:rPr lang="en-US" sz="2400" dirty="0" smtClean="0"/>
              <a:t> (LPS)  , </a:t>
            </a:r>
            <a:r>
              <a:rPr lang="en-US" sz="2400" dirty="0" err="1" smtClean="0"/>
              <a:t>Pazopanib</a:t>
            </a:r>
            <a:r>
              <a:rPr lang="en-US" sz="2400" dirty="0" smtClean="0"/>
              <a:t> ( all subtypes except LPS ) . </a:t>
            </a:r>
          </a:p>
          <a:p>
            <a:pPr algn="l" rtl="0"/>
            <a:r>
              <a:rPr lang="en-US" sz="2400" dirty="0" smtClean="0"/>
              <a:t>Subsequent treatments are tailored by tissue subtypes.</a:t>
            </a:r>
          </a:p>
          <a:p>
            <a:pPr algn="l" rtl="0"/>
            <a:r>
              <a:rPr lang="en-US" sz="2400" smtClean="0"/>
              <a:t>Immunotherapy ?!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xmlns="" val="38680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352"/>
          </a:xfrm>
        </p:spPr>
      </p:pic>
    </p:spTree>
    <p:extLst>
      <p:ext uri="{BB962C8B-B14F-4D97-AF65-F5344CB8AC3E}">
        <p14:creationId xmlns:p14="http://schemas.microsoft.com/office/powerpoint/2010/main" xmlns="" val="18714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ar-SA" smtClean="0"/>
              <a:t>Thank you for your attention</a:t>
            </a:r>
            <a:endParaRPr lang="en-US" altLang="ar-SA" smtClean="0"/>
          </a:p>
        </p:txBody>
      </p:sp>
      <p:pic>
        <p:nvPicPr>
          <p:cNvPr id="29699" name="Picture 2" descr="C:\Users\nidal\Desktop\Nouveau dossier\IMG_29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67200" y="1989138"/>
            <a:ext cx="4876800" cy="48688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3" descr="C:\Users\nidal\Desktop\Nouveau dossier\IMG_2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2513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6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192688"/>
          </a:xfrm>
        </p:spPr>
      </p:pic>
    </p:spTree>
    <p:extLst>
      <p:ext uri="{BB962C8B-B14F-4D97-AF65-F5344CB8AC3E}">
        <p14:creationId xmlns:p14="http://schemas.microsoft.com/office/powerpoint/2010/main" xmlns="" val="3163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8390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8205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220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Management in localized disease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242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2973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1221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104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systematic treatment of STS</vt:lpstr>
      <vt:lpstr>Slide 2</vt:lpstr>
      <vt:lpstr>Slide 3</vt:lpstr>
      <vt:lpstr>Slide 4</vt:lpstr>
      <vt:lpstr>Slide 5</vt:lpstr>
      <vt:lpstr>Slide 6</vt:lpstr>
      <vt:lpstr>Management in localized disease</vt:lpstr>
      <vt:lpstr>Slide 8</vt:lpstr>
      <vt:lpstr>Slide 9</vt:lpstr>
      <vt:lpstr>Management in advanced disease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conclusion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nidal kheder</dc:creator>
  <cp:lastModifiedBy>Lenovo</cp:lastModifiedBy>
  <cp:revision>86</cp:revision>
  <dcterms:created xsi:type="dcterms:W3CDTF">2017-08-03T19:34:42Z</dcterms:created>
  <dcterms:modified xsi:type="dcterms:W3CDTF">2020-03-08T10:07:34Z</dcterms:modified>
</cp:coreProperties>
</file>